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Roboto" panose="02000000000000000000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516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" name="Google Shape;1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ke Arrows_Slide Templat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oboto"/>
              <a:buChar char="●"/>
              <a:defRPr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/>
        </p:nvSpPr>
        <p:spPr>
          <a:xfrm>
            <a:off x="4681538" y="3404811"/>
            <a:ext cx="3648101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ar-KW" dirty="0">
                <a:solidFill>
                  <a:srgbClr val="43434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أدخل التاريخ هنا</a:t>
            </a:r>
            <a:endParaRPr dirty="0">
              <a:solidFill>
                <a:srgbClr val="43434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Google Shape;17;p3"/>
          <p:cNvSpPr txBox="1"/>
          <p:nvPr/>
        </p:nvSpPr>
        <p:spPr>
          <a:xfrm>
            <a:off x="4681538" y="3813674"/>
            <a:ext cx="3648101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ar-KW" dirty="0">
                <a:solidFill>
                  <a:srgbClr val="43434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أدخل الوقت هنا</a:t>
            </a:r>
            <a:endParaRPr dirty="0">
              <a:solidFill>
                <a:srgbClr val="43434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4681538" y="4316857"/>
            <a:ext cx="4100550" cy="526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/>
            <a:r>
              <a:rPr lang="ar-KW" dirty="0">
                <a:solidFill>
                  <a:srgbClr val="43434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أدخل المكان هنا</a:t>
            </a:r>
            <a:endParaRPr dirty="0">
              <a:solidFill>
                <a:srgbClr val="43434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423863" y="3581096"/>
            <a:ext cx="4072867" cy="1224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/>
            <a:r>
              <a:rPr lang="ar-KW" dirty="0">
                <a:solidFill>
                  <a:srgbClr val="43434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أدخل معلومة اضافية هنا</a:t>
            </a:r>
            <a:endParaRPr dirty="0">
              <a:solidFill>
                <a:srgbClr val="43434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13</Words>
  <Application>Microsoft Office PowerPoint</Application>
  <PresentationFormat>On-screen Show (16:9)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Roboto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Hartman</dc:creator>
  <cp:lastModifiedBy>Greg Westbrook</cp:lastModifiedBy>
  <cp:revision>3</cp:revision>
  <dcterms:modified xsi:type="dcterms:W3CDTF">2023-01-14T01:20:11Z</dcterms:modified>
</cp:coreProperties>
</file>