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9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Roboto" panose="02000000000000000000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216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2646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theme" Target="theme/theme1.xml"/><Relationship Id="rId10" Type="http://schemas.openxmlformats.org/officeDocument/2006/relationships/font" Target="fonts/font6.fntdata"/><Relationship Id="rId4" Type="http://schemas.openxmlformats.org/officeDocument/2006/relationships/handoutMaster" Target="handoutMasters/handoutMaster1.xml"/><Relationship Id="rId9" Type="http://schemas.openxmlformats.org/officeDocument/2006/relationships/font" Target="fonts/font5.fntdata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ED077E-D660-44B5-B6A2-A01D201A261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6D2DC8-C0A7-4849-9A64-BAD90A29535D}" type="datetimeFigureOut">
              <a:rPr lang="en-US" smtClean="0"/>
              <a:t>1/13/2023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5076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" name="Google Shape;1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timing>
    <p:tnLst>
      <p:par>
        <p:cTn id="1" dur="indefinite" restart="never" nodeType="tmRoot"/>
      </p:par>
    </p:tnLst>
  </p:timing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/>
        </p:nvSpPr>
        <p:spPr>
          <a:xfrm>
            <a:off x="429163" y="4261281"/>
            <a:ext cx="4035600" cy="2083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 rtl="1"/>
            <a:r>
              <a:rPr lang="ar-KW" dirty="0">
                <a:solidFill>
                  <a:srgbClr val="43434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أدخل معلومة اضافية هنا</a:t>
            </a:r>
            <a:endParaRPr dirty="0">
              <a:solidFill>
                <a:srgbClr val="43434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Google Shape;17;p3"/>
          <p:cNvSpPr txBox="1"/>
          <p:nvPr/>
        </p:nvSpPr>
        <p:spPr>
          <a:xfrm>
            <a:off x="4725948" y="4340250"/>
            <a:ext cx="3966900" cy="2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 rtl="1"/>
            <a:r>
              <a:rPr lang="ar-KW" dirty="0">
                <a:solidFill>
                  <a:srgbClr val="434343"/>
                </a:solidFill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أدخل التاريخ هنا</a:t>
            </a:r>
            <a:endParaRPr dirty="0">
              <a:solidFill>
                <a:srgbClr val="434343"/>
              </a:solidFill>
              <a:latin typeface="Calibri" panose="020F0502020204030204" pitchFamily="34" charset="0"/>
              <a:ea typeface="Roboto"/>
              <a:cs typeface="Calibri" panose="020F0502020204030204" pitchFamily="34" charset="0"/>
              <a:sym typeface="Roboto"/>
            </a:endParaRPr>
          </a:p>
        </p:txBody>
      </p:sp>
      <p:sp>
        <p:nvSpPr>
          <p:cNvPr id="18" name="Google Shape;18;p3"/>
          <p:cNvSpPr txBox="1"/>
          <p:nvPr/>
        </p:nvSpPr>
        <p:spPr>
          <a:xfrm>
            <a:off x="4725948" y="5230825"/>
            <a:ext cx="3966900" cy="2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 rtl="1"/>
            <a:r>
              <a:rPr lang="ar-KW" dirty="0">
                <a:solidFill>
                  <a:srgbClr val="434343"/>
                </a:solidFill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أدخل الوقت هنا</a:t>
            </a:r>
            <a:endParaRPr dirty="0">
              <a:solidFill>
                <a:srgbClr val="434343"/>
              </a:solidFill>
              <a:latin typeface="Calibri" panose="020F0502020204030204" pitchFamily="34" charset="0"/>
              <a:ea typeface="Roboto"/>
              <a:cs typeface="Calibri" panose="020F0502020204030204" pitchFamily="34" charset="0"/>
              <a:sym typeface="Roboto"/>
            </a:endParaRPr>
          </a:p>
        </p:txBody>
      </p:sp>
      <p:sp>
        <p:nvSpPr>
          <p:cNvPr id="19" name="Google Shape;19;p3"/>
          <p:cNvSpPr txBox="1"/>
          <p:nvPr/>
        </p:nvSpPr>
        <p:spPr>
          <a:xfrm>
            <a:off x="4717348" y="6104375"/>
            <a:ext cx="3966900" cy="2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 rtl="1"/>
            <a:r>
              <a:rPr lang="ar-KW" dirty="0">
                <a:solidFill>
                  <a:srgbClr val="434343"/>
                </a:solidFill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أدخل المكان هنا</a:t>
            </a:r>
            <a:endParaRPr dirty="0">
              <a:solidFill>
                <a:srgbClr val="434343"/>
              </a:solidFill>
              <a:latin typeface="Calibri" panose="020F0502020204030204" pitchFamily="34" charset="0"/>
              <a:ea typeface="Roboto"/>
              <a:cs typeface="Calibri" panose="020F0502020204030204" pitchFamily="34" charset="0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13</Words>
  <Application>Microsoft Office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Arial</vt:lpstr>
      <vt:lpstr>Roboto</vt:lpstr>
      <vt:lpstr>Simple Light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Hartman</dc:creator>
  <cp:lastModifiedBy>Greg Westbrook</cp:lastModifiedBy>
  <cp:revision>5</cp:revision>
  <dcterms:modified xsi:type="dcterms:W3CDTF">2023-01-14T01:24:15Z</dcterms:modified>
</cp:coreProperties>
</file>